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69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3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41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60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50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66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07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19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4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95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8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7E16-244D-4480-BC66-FA22C49564D8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ED01-1B6B-49BF-8933-B1002DC585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2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lovnik.seznam.cz/" TargetMode="External"/><Relationship Id="rId2" Type="http://schemas.openxmlformats.org/officeDocument/2006/relationships/hyperlink" Target="http://commons.wikim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4.wav"/><Relationship Id="rId7" Type="http://schemas.openxmlformats.org/officeDocument/2006/relationships/image" Target="../media/image2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5.jp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339752" y="2348880"/>
            <a:ext cx="4227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School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aids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54518" y="3717032"/>
            <a:ext cx="5034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Školní potřeby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2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REVISION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3384376" cy="281219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84784"/>
            <a:ext cx="2943225" cy="26098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08585"/>
            <a:ext cx="3384376" cy="26139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551" y="4187981"/>
            <a:ext cx="2963505" cy="260284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84784"/>
            <a:ext cx="2771800" cy="21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</a:p>
          <a:p>
            <a:pPr lvl="1"/>
            <a:r>
              <a:rPr lang="cs-CZ" dirty="0" smtClean="0"/>
              <a:t>Obrázky: </a:t>
            </a:r>
            <a:r>
              <a:rPr lang="cs-CZ" dirty="0" smtClean="0">
                <a:hlinkClick r:id="rId2"/>
              </a:rPr>
              <a:t>http://commons.wikimedia.org/</a:t>
            </a:r>
            <a:endParaRPr lang="cs-CZ" dirty="0" smtClean="0"/>
          </a:p>
          <a:p>
            <a:pPr lvl="1"/>
            <a:r>
              <a:rPr lang="cs-CZ" dirty="0" smtClean="0"/>
              <a:t>Zvuk: </a:t>
            </a:r>
            <a:r>
              <a:rPr lang="cs-CZ" dirty="0" smtClean="0">
                <a:hlinkClick r:id="rId3"/>
              </a:rPr>
              <a:t>http://slovnik.seznam.cz/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7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RUBBER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6516216" cy="4613891"/>
          </a:xfrm>
          <a:prstGeom prst="rect">
            <a:avLst/>
          </a:prstGeom>
        </p:spPr>
      </p:pic>
      <p:pic>
        <p:nvPicPr>
          <p:cNvPr id="5" name="en-04892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60819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96" y="1628800"/>
            <a:ext cx="7862744" cy="4824536"/>
          </a:xfrm>
        </p:spPr>
      </p:pic>
      <p:pic>
        <p:nvPicPr>
          <p:cNvPr id="5" name="en-041240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1653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6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1"/>
            <a:ext cx="8280920" cy="4176463"/>
          </a:xfrm>
        </p:spPr>
      </p:pic>
      <p:pic>
        <p:nvPicPr>
          <p:cNvPr id="5" name="en-04125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PENCIL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69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PENCIL CASE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696744" cy="4887002"/>
          </a:xfrm>
        </p:spPr>
      </p:pic>
      <p:pic>
        <p:nvPicPr>
          <p:cNvPr id="5" name="en-04125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33184" y="6248400"/>
            <a:ext cx="609600" cy="609600"/>
          </a:xfrm>
          <a:prstGeom prst="rect">
            <a:avLst/>
          </a:prstGeom>
        </p:spPr>
      </p:pic>
      <p:pic>
        <p:nvPicPr>
          <p:cNvPr id="7" name="en-008313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33184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3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43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9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SCHOOLBAG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56792"/>
            <a:ext cx="5525606" cy="4853136"/>
          </a:xfrm>
        </p:spPr>
      </p:pic>
      <p:pic>
        <p:nvPicPr>
          <p:cNvPr id="5" name="en-04998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137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5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CRAYON / COLOURED PENCILS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199894" cy="4796930"/>
          </a:xfrm>
        </p:spPr>
      </p:pic>
      <p:pic>
        <p:nvPicPr>
          <p:cNvPr id="5" name="en-012940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2761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BOOK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66749"/>
            <a:ext cx="6192688" cy="5491251"/>
          </a:xfrm>
        </p:spPr>
      </p:pic>
      <p:pic>
        <p:nvPicPr>
          <p:cNvPr id="5" name="en-00614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9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9001000" cy="1440160"/>
          </a:xfrm>
        </p:spPr>
      </p:pic>
      <p:pic>
        <p:nvPicPr>
          <p:cNvPr id="5" name="en-049017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51273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9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</Words>
  <Application>Microsoft Office PowerPoint</Application>
  <PresentationFormat>Předvádění na obrazovce (4:3)</PresentationFormat>
  <Paragraphs>14</Paragraphs>
  <Slides>11</Slides>
  <Notes>0</Notes>
  <HiddenSlides>0</HiddenSlides>
  <MMClips>9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RUBBER</vt:lpstr>
      <vt:lpstr>PEN</vt:lpstr>
      <vt:lpstr>PENCIL</vt:lpstr>
      <vt:lpstr>PENCIL CASE</vt:lpstr>
      <vt:lpstr>SCHOOLBAG</vt:lpstr>
      <vt:lpstr>CRAYON / COLOURED PENCILS</vt:lpstr>
      <vt:lpstr>BOOK</vt:lpstr>
      <vt:lpstr>RULER</vt:lpstr>
      <vt:lpstr>REVISION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Martina</cp:lastModifiedBy>
  <cp:revision>6</cp:revision>
  <dcterms:created xsi:type="dcterms:W3CDTF">2012-11-15T21:27:50Z</dcterms:created>
  <dcterms:modified xsi:type="dcterms:W3CDTF">2012-11-15T22:24:48Z</dcterms:modified>
</cp:coreProperties>
</file>